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BC3B93-D8D4-BACE-65B9-338024EBE353}" name="Joachim Schouteten" initials="JS" userId="9d9b3a00f1ea3d9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F6EED6"/>
    <a:srgbClr val="1E64C8"/>
    <a:srgbClr val="FFF4E7"/>
    <a:srgbClr val="FFE8CB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5205D-762A-4E2C-B085-B1B2CC265AA8}" v="28" dt="2025-01-09T21:13:56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41" d="100"/>
          <a:sy n="41" d="100"/>
        </p:scale>
        <p:origin x="68" y="80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D4775-09EB-4881-B2D2-EFEC5507A88D}">
      <dsp:nvSpPr>
        <dsp:cNvPr id="0" name=""/>
        <dsp:cNvSpPr/>
      </dsp:nvSpPr>
      <dsp:spPr>
        <a:xfrm>
          <a:off x="5635606" y="129989"/>
          <a:ext cx="6239508" cy="6239508"/>
        </a:xfrm>
        <a:prstGeom prst="ellipse">
          <a:avLst/>
        </a:prstGeom>
        <a:solidFill>
          <a:srgbClr val="5B9BD5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7137627" y="1633093"/>
        <a:ext cx="3235465" cy="1985398"/>
      </dsp:txXfrm>
    </dsp:sp>
    <dsp:sp modelId="{1BC4B10A-426A-4180-84C2-A439654F00AF}">
      <dsp:nvSpPr>
        <dsp:cNvPr id="0" name=""/>
        <dsp:cNvSpPr/>
      </dsp:nvSpPr>
      <dsp:spPr>
        <a:xfrm>
          <a:off x="8100108" y="2504247"/>
          <a:ext cx="6239508" cy="6239508"/>
        </a:xfrm>
        <a:prstGeom prst="ellipse">
          <a:avLst/>
        </a:prstGeom>
        <a:solidFill>
          <a:srgbClr val="5B9BD5">
            <a:alpha val="50000"/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10556610" y="4618685"/>
        <a:ext cx="2647198" cy="2426599"/>
      </dsp:txXfrm>
    </dsp:sp>
    <dsp:sp modelId="{86966FEF-236F-4983-ABF0-B39EB1EA0AE8}">
      <dsp:nvSpPr>
        <dsp:cNvPr id="0" name=""/>
        <dsp:cNvSpPr/>
      </dsp:nvSpPr>
      <dsp:spPr>
        <a:xfrm>
          <a:off x="3571119" y="2502625"/>
          <a:ext cx="6239508" cy="6239508"/>
        </a:xfrm>
        <a:prstGeom prst="ellipse">
          <a:avLst/>
        </a:prstGeom>
        <a:solidFill>
          <a:srgbClr val="5B9BD5">
            <a:alpha val="50000"/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4706926" y="4617062"/>
        <a:ext cx="2647198" cy="2426599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637954068744AB1A7A62B61D12FE1" ma:contentTypeVersion="20" ma:contentTypeDescription="Een nieuw document maken." ma:contentTypeScope="" ma:versionID="d15821c0f99dca7d767650f6a8a27073">
  <xsd:schema xmlns:xsd="http://www.w3.org/2001/XMLSchema" xmlns:xs="http://www.w3.org/2001/XMLSchema" xmlns:p="http://schemas.microsoft.com/office/2006/metadata/properties" xmlns:ns2="566d237f-0494-46a9-8618-9cb7f8b8c27c" xmlns:ns3="df289bee-87b3-4404-a2b3-1d64f37a4796" targetNamespace="http://schemas.microsoft.com/office/2006/metadata/properties" ma:root="true" ma:fieldsID="340bb840ff854e3137cd94af107b8960" ns2:_="" ns3:_="">
    <xsd:import namespace="566d237f-0494-46a9-8618-9cb7f8b8c27c"/>
    <xsd:import namespace="df289bee-87b3-4404-a2b3-1d64f37a47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le3ca518db6c4b2180d6c92bb8e63d4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237f-0494-46a9-8618-9cb7f8b8c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e3ca518db6c4b2180d6c92bb8e63d4c" ma:index="25" nillable="true" ma:taxonomy="true" ma:internalName="le3ca518db6c4b2180d6c92bb8e63d4c" ma:taxonomyFieldName="Trail" ma:displayName="Trail" ma:default="75;#Statutair|d5cf25b8-f387-45a5-86b1-18e0cd9f1647" ma:fieldId="{5e3ca518-db6c-4b21-80d6-c92bb8e63d4c}" ma:sspId="3b9bb814-139f-4039-9463-697760f06ab3" ma:termSetId="74c5b430-7cf7-42fd-b1dd-8c59d151da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89bee-87b3-4404-a2b3-1d64f37a479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2eb7ce-273e-4c1a-91ae-8853e55f54af}" ma:internalName="TaxCatchAll" ma:showField="CatchAllData" ma:web="df289bee-87b3-4404-a2b3-1d64f37a47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3ca518db6c4b2180d6c92bb8e63d4c xmlns="566d237f-0494-46a9-8618-9cb7f8b8c27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Statutair</TermName>
          <TermId xmlns="http://schemas.microsoft.com/office/infopath/2007/PartnerControls">d5cf25b8-f387-45a5-86b1-18e0cd9f1647</TermId>
        </TermInfo>
      </Terms>
    </le3ca518db6c4b2180d6c92bb8e63d4c>
    <TaxCatchAll xmlns="df289bee-87b3-4404-a2b3-1d64f37a4796">
      <Value>75</Value>
    </TaxCatchAll>
    <lcf76f155ced4ddcb4097134ff3c332f xmlns="566d237f-0494-46a9-8618-9cb7f8b8c2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B82663-7051-43D5-81E5-F32AA5925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6d237f-0494-46a9-8618-9cb7f8b8c27c"/>
    <ds:schemaRef ds:uri="df289bee-87b3-4404-a2b3-1d64f37a47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937CFA-3003-45F1-84FA-4CBE59E7FF92}">
  <ds:schemaRefs>
    <ds:schemaRef ds:uri="e9eefd5e-eb8a-4690-b8a3-e9c1d5bacbad"/>
    <ds:schemaRef ds:uri="http://purl.org/dc/terms/"/>
    <ds:schemaRef ds:uri="accf210d-3568-470d-bc24-8f84c293f95d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566d237f-0494-46a9-8618-9cb7f8b8c27c"/>
    <ds:schemaRef ds:uri="df289bee-87b3-4404-a2b3-1d64f37a4796"/>
  </ds:schemaRefs>
</ds:datastoreItem>
</file>

<file path=customXml/itemProps3.xml><?xml version="1.0" encoding="utf-8"?>
<ds:datastoreItem xmlns:ds="http://schemas.openxmlformats.org/officeDocument/2006/customXml" ds:itemID="{CBC9A5B3-E740-40DB-8EE6-E520B774A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PowerPoint_UGent_EN_BW</Template>
  <TotalTime>46</TotalTime>
  <Words>1902</Words>
  <Application>Microsoft Office PowerPoint</Application>
  <PresentationFormat>Aangepast</PresentationFormat>
  <Paragraphs>378</Paragraphs>
  <Slides>25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Times New Roman</vt:lpstr>
      <vt:lpstr>Kantoorthema</vt:lpstr>
      <vt:lpstr>The division of   agri-food marketing  &amp; chain management</vt:lpstr>
      <vt:lpstr>Content</vt:lpstr>
      <vt:lpstr>Vision &amp; mission </vt:lpstr>
      <vt:lpstr>Research vision</vt:lpstr>
      <vt:lpstr>Research mission</vt:lpstr>
      <vt:lpstr>Division of Agri-Food Marketing &amp; Chain Management</vt:lpstr>
      <vt:lpstr>Research</vt:lpstr>
      <vt:lpstr>APPLIED RESEARCH</vt:lpstr>
      <vt:lpstr>Research: THeoretical</vt:lpstr>
      <vt:lpstr>PowerPoint-presentatie</vt:lpstr>
      <vt:lpstr>PowerPoint-presentatie</vt:lpstr>
      <vt:lpstr>publications</vt:lpstr>
      <vt:lpstr>Education</vt:lpstr>
      <vt:lpstr>Education &amp; training</vt:lpstr>
      <vt:lpstr>Services</vt:lpstr>
      <vt:lpstr>capacity building</vt:lpstr>
      <vt:lpstr>Outreach</vt:lpstr>
      <vt:lpstr>Food market research hub</vt:lpstr>
      <vt:lpstr>Topics &amp; projects </vt:lpstr>
      <vt:lpstr> </vt:lpstr>
      <vt:lpstr>PowerPoint-presentatie</vt:lpstr>
      <vt:lpstr>Research team</vt:lpstr>
      <vt:lpstr>Research team</vt:lpstr>
      <vt:lpstr>Alumni</vt:lpstr>
      <vt:lpstr>Department of Agricultural Economics   Division of Agri-food Marketing &amp; Chain Management https://agecon.ugent.be/agri-food-marketing-and-chain-management/   Prof. Hans De Steur E hans.desteur@ugent.be T +32 9 264 59 30   hansdesteur  https://hansdesteur.weebly.com/  Prof. Xavier Gellynck E xavier.gellynck@ugent.be T +32 9 264 59 23  </vt:lpstr>
    </vt:vector>
  </TitlesOfParts>
  <Manager/>
  <Company>Ghent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AFMCM</dc:title>
  <dc:subject/>
  <dc:creator>Hans De Steur;Xavier Gellynck</dc:creator>
  <cp:keywords/>
  <dc:description/>
  <cp:lastModifiedBy>Elisabeth Goethals</cp:lastModifiedBy>
  <cp:revision>125</cp:revision>
  <cp:lastPrinted>2021-05-11T10:49:57Z</cp:lastPrinted>
  <dcterms:created xsi:type="dcterms:W3CDTF">2021-03-08T15:46:47Z</dcterms:created>
  <dcterms:modified xsi:type="dcterms:W3CDTF">2025-01-13T15:52:20Z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  <property fmtid="{D5CDD505-2E9C-101B-9397-08002B2CF9AE}" pid="6" name="ContentTypeId">
    <vt:lpwstr>0x010100A8A637954068744AB1A7A62B61D12FE1</vt:lpwstr>
  </property>
  <property fmtid="{D5CDD505-2E9C-101B-9397-08002B2CF9AE}" pid="7" name="MediaServiceImageTags">
    <vt:lpwstr/>
  </property>
  <property fmtid="{D5CDD505-2E9C-101B-9397-08002B2CF9AE}" pid="8" name="Trail">
    <vt:lpwstr>75;#Statutair|d5cf25b8-f387-45a5-86b1-18e0cd9f1647</vt:lpwstr>
  </property>
</Properties>
</file>